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0"/>
  </p:notesMasterIdLst>
  <p:sldIdLst>
    <p:sldId id="256" r:id="rId2"/>
    <p:sldId id="259" r:id="rId3"/>
    <p:sldId id="260" r:id="rId4"/>
    <p:sldId id="262" r:id="rId5"/>
    <p:sldId id="289"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Lst>
  <p:sldSz cx="9144000" cy="5143500" type="screen16x9"/>
  <p:notesSz cx="6858000" cy="9144000"/>
  <p:embeddedFontLst>
    <p:embeddedFont>
      <p:font typeface="Cambria Math" panose="02040503050406030204" pitchFamily="18" charset="0"/>
      <p:regular r:id="rId31"/>
    </p:embeddedFont>
    <p:embeddedFont>
      <p:font typeface="Nunito"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4371" autoAdjust="0"/>
  </p:normalViewPr>
  <p:slideViewPr>
    <p:cSldViewPr snapToGrid="0">
      <p:cViewPr varScale="1">
        <p:scale>
          <a:sx n="109" d="100"/>
          <a:sy n="109" d="100"/>
        </p:scale>
        <p:origin x="73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3B43-5E0F-F159-27B7-7F1AA8A2C14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DEBB3AC-9957-7BF6-70B1-2CC4F1D8E5E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3E677E-0FF8-8BA2-E29A-3F5C818E465A}"/>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5" name="Footer Placeholder 4">
            <a:extLst>
              <a:ext uri="{FF2B5EF4-FFF2-40B4-BE49-F238E27FC236}">
                <a16:creationId xmlns:a16="http://schemas.microsoft.com/office/drawing/2014/main" id="{CA142732-DB1B-8DFE-924C-4E1CF617D3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DF7275-54CA-FDD3-6B37-9F5A9392BE59}"/>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5035184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62C7-B705-9B8F-33F8-7D12182F68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CBB4AD-D2E5-F3DA-BF9C-38AA0DEDFB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FED01D-8040-034E-AAD4-8A15E919CFD1}"/>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5" name="Footer Placeholder 4">
            <a:extLst>
              <a:ext uri="{FF2B5EF4-FFF2-40B4-BE49-F238E27FC236}">
                <a16:creationId xmlns:a16="http://schemas.microsoft.com/office/drawing/2014/main" id="{110D7686-4C3A-5266-C966-045BA73CE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FF189-8C1A-92C5-3097-247A8B760170}"/>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788150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4ACBCC-391A-9F5F-4E62-BE56FD95D9DA}"/>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D7B9A3-287D-6914-85D5-E77B466197F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3D01D3-6BD3-83AE-1440-95789CAE5F43}"/>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5" name="Footer Placeholder 4">
            <a:extLst>
              <a:ext uri="{FF2B5EF4-FFF2-40B4-BE49-F238E27FC236}">
                <a16:creationId xmlns:a16="http://schemas.microsoft.com/office/drawing/2014/main" id="{57FD91FA-77BB-A2B3-A2F7-162375485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327BE0-2E77-E560-9FFB-26249123897D}"/>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477171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5667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9931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4E52-06A3-006E-641F-EED160E804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9A3B7-00F0-98ED-9A80-8B3FC662C2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D1791F-262A-5A44-7DC9-BD5C3A594E97}"/>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5" name="Footer Placeholder 4">
            <a:extLst>
              <a:ext uri="{FF2B5EF4-FFF2-40B4-BE49-F238E27FC236}">
                <a16:creationId xmlns:a16="http://schemas.microsoft.com/office/drawing/2014/main" id="{BDB3EA27-2D15-6F83-010B-6CD5384BE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EEDAF6-4170-116D-242F-9D049C36E715}"/>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463007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9217-9C49-2DA6-3FD1-0155AB35C86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ADBED0-0416-3CFA-ACFD-081892545FE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DB08BC-B471-E501-2A1B-A835968D8CA4}"/>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5" name="Footer Placeholder 4">
            <a:extLst>
              <a:ext uri="{FF2B5EF4-FFF2-40B4-BE49-F238E27FC236}">
                <a16:creationId xmlns:a16="http://schemas.microsoft.com/office/drawing/2014/main" id="{444714B3-4908-8FFE-E0B9-9FF24B4F8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0CF7A7-D89B-28D1-28A9-8788B1B13BC9}"/>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9531542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5165-6EB7-076D-6FB2-DDDF09BB13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599FFF-06BE-0882-711E-2E655787F7A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16AD25-E570-CB4C-CFAD-2245CD29028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B8222F-36B8-9459-8C29-618C06CC3CE6}"/>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6" name="Footer Placeholder 5">
            <a:extLst>
              <a:ext uri="{FF2B5EF4-FFF2-40B4-BE49-F238E27FC236}">
                <a16:creationId xmlns:a16="http://schemas.microsoft.com/office/drawing/2014/main" id="{8713791A-AF4A-80A0-4E8E-D12722D591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50A432-41C3-D928-0555-FE8B8AFE1D53}"/>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9663804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59E4-B138-B78D-6E90-6B4445C9C244}"/>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55EE8B-A236-CDBB-2716-9D08FCE9CCA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318EAF-B3E0-C7AA-23BB-FC21DF17FA0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B82F25-BD78-0CB0-4C61-99D0601B868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9F6F8C4-C386-B531-BE0B-6702301BAAF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8C9BD1-09B8-CBA1-6A50-5299542B2321}"/>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8" name="Footer Placeholder 7">
            <a:extLst>
              <a:ext uri="{FF2B5EF4-FFF2-40B4-BE49-F238E27FC236}">
                <a16:creationId xmlns:a16="http://schemas.microsoft.com/office/drawing/2014/main" id="{6716EF7C-6BC1-D661-D0D7-67A78DC97E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5A47C4-D0C1-2F25-E348-EF779FB29749}"/>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720555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2643-1D56-C0EB-2910-DF4D6CF600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9417AA-60FB-160F-0B82-28C3BF12BF8B}"/>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4" name="Footer Placeholder 3">
            <a:extLst>
              <a:ext uri="{FF2B5EF4-FFF2-40B4-BE49-F238E27FC236}">
                <a16:creationId xmlns:a16="http://schemas.microsoft.com/office/drawing/2014/main" id="{DF7E846E-9586-2F4C-1150-5E41D635CE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BE0FAB-D37F-F67D-CFCA-D07DBF1A760F}"/>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785025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F8B00-F8E6-7E88-79F2-1EDB82129818}"/>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3" name="Footer Placeholder 2">
            <a:extLst>
              <a:ext uri="{FF2B5EF4-FFF2-40B4-BE49-F238E27FC236}">
                <a16:creationId xmlns:a16="http://schemas.microsoft.com/office/drawing/2014/main" id="{4E5991A7-2CDC-F882-A31B-3B213D7EAE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1D3ADE-C3AA-433B-679D-2201028F54C3}"/>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83788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9879-DBFB-B234-F09F-CFAEAE07EA2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FEA28D-915D-4F03-4305-F3E9D219293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B7B2EA-091C-0828-1551-21B18D0B3D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5E6FCC-7219-70AC-CB8C-4419ED0A7DBF}"/>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6" name="Footer Placeholder 5">
            <a:extLst>
              <a:ext uri="{FF2B5EF4-FFF2-40B4-BE49-F238E27FC236}">
                <a16:creationId xmlns:a16="http://schemas.microsoft.com/office/drawing/2014/main" id="{623CFB45-0319-E9C5-FFDC-D5A707DF7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F4BA59-C58F-D495-1618-9D1F0B48A9BD}"/>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422366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D7B-612F-EE2D-C1A7-3F0DC7CB291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DC0016-7C45-6BD0-3AAF-D6F0660F5D4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1E111C7-3BDE-E1E0-3628-9C62F256BB8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E4ACC8-3617-DA6E-41D9-5F5B956F9EB0}"/>
              </a:ext>
            </a:extLst>
          </p:cNvPr>
          <p:cNvSpPr>
            <a:spLocks noGrp="1"/>
          </p:cNvSpPr>
          <p:nvPr>
            <p:ph type="dt" sz="half" idx="10"/>
          </p:nvPr>
        </p:nvSpPr>
        <p:spPr/>
        <p:txBody>
          <a:bodyPr/>
          <a:lstStyle/>
          <a:p>
            <a:fld id="{77D8E761-EB55-47CB-88B2-ABAFB4EDE483}" type="datetimeFigureOut">
              <a:rPr lang="en-GB" smtClean="0"/>
              <a:t>25/04/2025</a:t>
            </a:fld>
            <a:endParaRPr lang="en-GB"/>
          </a:p>
        </p:txBody>
      </p:sp>
      <p:sp>
        <p:nvSpPr>
          <p:cNvPr id="6" name="Footer Placeholder 5">
            <a:extLst>
              <a:ext uri="{FF2B5EF4-FFF2-40B4-BE49-F238E27FC236}">
                <a16:creationId xmlns:a16="http://schemas.microsoft.com/office/drawing/2014/main" id="{4A8A08E5-E7F7-196E-3DFD-EA73631551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F98DDA-DF8F-3A5D-CE6B-F254F605DD77}"/>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097337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62610-F278-9ECE-60E4-E74DC80BDBE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3AEB47-C8F0-E593-2CE5-FCF0876A338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050DA1-FF6C-5C92-5073-55A4D8BF5DC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77D8E761-EB55-47CB-88B2-ABAFB4EDE483}" type="datetimeFigureOut">
              <a:rPr lang="en-GB" smtClean="0"/>
              <a:t>25/04/2025</a:t>
            </a:fld>
            <a:endParaRPr lang="en-GB"/>
          </a:p>
        </p:txBody>
      </p:sp>
      <p:sp>
        <p:nvSpPr>
          <p:cNvPr id="5" name="Footer Placeholder 4">
            <a:extLst>
              <a:ext uri="{FF2B5EF4-FFF2-40B4-BE49-F238E27FC236}">
                <a16:creationId xmlns:a16="http://schemas.microsoft.com/office/drawing/2014/main" id="{1AE89443-6F34-B437-DC34-89E66F28DB6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B13C3C1-BF11-5670-0D59-669ECB37870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40744228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40.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1404867"/>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a:t>
            </a:r>
            <a:endParaRPr sz="3800" dirty="0">
              <a:solidFill>
                <a:schemeClr val="bg1"/>
              </a:solidFill>
              <a:latin typeface="+mj-lt"/>
              <a:ea typeface="Nunito Sans Light"/>
              <a:cs typeface="Nunito Sans Light"/>
              <a:sym typeface="Nunito Sans Light"/>
            </a:endParaRPr>
          </a:p>
        </p:txBody>
      </p:sp>
      <p:pic>
        <p:nvPicPr>
          <p:cNvPr id="1026" name="Picture 2" descr="Saint Mary's Catholic Voluntary Academy, Glossop | Glossop">
            <a:extLst>
              <a:ext uri="{FF2B5EF4-FFF2-40B4-BE49-F238E27FC236}">
                <a16:creationId xmlns:a16="http://schemas.microsoft.com/office/drawing/2014/main" id="{ACDCE89E-34BC-DC5F-D7E9-C7AC9D1F4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8" y="112618"/>
            <a:ext cx="1292249" cy="1292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14</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66156"/>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t>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and 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 </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Talk to your child’s class teacher if you have any concerns.</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11-year-old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35490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endParaRPr lang="en-GB" dirty="0"/>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endParaRPr lang="en-GB" dirty="0"/>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1CFAF1-A3A0-E68B-A832-1BDF98D621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6" name="Picture 5">
            <a:extLst>
              <a:ext uri="{FF2B5EF4-FFF2-40B4-BE49-F238E27FC236}">
                <a16:creationId xmlns:a16="http://schemas.microsoft.com/office/drawing/2014/main" id="{4311D455-B333-A27C-F20A-AE8F961C8A4D}"/>
              </a:ext>
            </a:extLst>
          </p:cNvPr>
          <p:cNvPicPr>
            <a:picLocks noChangeAspect="1"/>
          </p:cNvPicPr>
          <p:nvPr/>
        </p:nvPicPr>
        <p:blipFill>
          <a:blip r:embed="rId2"/>
          <a:stretch>
            <a:fillRect/>
          </a:stretch>
        </p:blipFill>
        <p:spPr>
          <a:xfrm>
            <a:off x="1692665" y="0"/>
            <a:ext cx="5758670" cy="5143500"/>
          </a:xfrm>
          <a:prstGeom prst="rect">
            <a:avLst/>
          </a:prstGeom>
        </p:spPr>
      </p:pic>
    </p:spTree>
    <p:extLst>
      <p:ext uri="{BB962C8B-B14F-4D97-AF65-F5344CB8AC3E}">
        <p14:creationId xmlns:p14="http://schemas.microsoft.com/office/powerpoint/2010/main" val="199904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997</TotalTime>
  <Words>2617</Words>
  <Application>Microsoft Office PowerPoint</Application>
  <PresentationFormat>On-screen Show (16:9)</PresentationFormat>
  <Paragraphs>268</Paragraphs>
  <Slides>28</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Nunito</vt:lpstr>
      <vt:lpstr>Wingdings</vt:lpstr>
      <vt:lpstr>Cambria Math</vt:lpstr>
      <vt:lpstr>Arial</vt:lpstr>
      <vt:lpstr>Aptos Display</vt:lpstr>
      <vt:lpstr>Aptos</vt:lpstr>
      <vt:lpstr>Office Theme</vt:lpstr>
      <vt:lpstr>  Year 6 SATs 2025</vt:lpstr>
      <vt:lpstr>What are the SATs? </vt:lpstr>
      <vt:lpstr>When and how the SATs are completed</vt:lpstr>
      <vt:lpstr>The results</vt:lpstr>
      <vt:lpstr>PowerPoint Presentation</vt:lpstr>
      <vt:lpstr>Spelling, Punctuation and Grammar: Monday 12th May</vt:lpstr>
      <vt:lpstr>Spelling, Punctuation and Grammar: Paper 1</vt:lpstr>
      <vt:lpstr>Spelling, Punctuation and Grammar: Paper 1</vt:lpstr>
      <vt:lpstr>Spelling, Punctuation and Grammar: Paper 2</vt:lpstr>
      <vt:lpstr>Reading: Tuesday 13th May</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Jenny Etchells</dc:creator>
  <cp:lastModifiedBy>Sophia Pasiecznik</cp:lastModifiedBy>
  <cp:revision>18</cp:revision>
  <dcterms:modified xsi:type="dcterms:W3CDTF">2025-04-25T11:25:54Z</dcterms:modified>
</cp:coreProperties>
</file>